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1" r:id="rId10"/>
    <p:sldId id="262" r:id="rId11"/>
    <p:sldId id="263" r:id="rId12"/>
    <p:sldId id="269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075" autoAdjust="0"/>
  </p:normalViewPr>
  <p:slideViewPr>
    <p:cSldViewPr>
      <p:cViewPr varScale="1">
        <p:scale>
          <a:sx n="83" d="100"/>
          <a:sy n="83" d="100"/>
        </p:scale>
        <p:origin x="-1426" y="-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1"/>
            <a:ext cx="8352928" cy="576063"/>
          </a:xfrm>
        </p:spPr>
        <p:txBody>
          <a:bodyPr/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412 г. Челябинска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512" y="4293096"/>
            <a:ext cx="8712968" cy="2304256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Опытно-экспериментальная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 подготовительной группе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Травянчики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r">
              <a:lnSpc>
                <a:spcPct val="110000"/>
              </a:lnSpc>
            </a:pP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провела:</a:t>
            </a:r>
          </a:p>
          <a:p>
            <a:pPr algn="r">
              <a:lnSpc>
                <a:spcPct val="110000"/>
              </a:lnSpc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>
              <a:lnSpc>
                <a:spcPct val="110000"/>
              </a:lnSpc>
            </a:pP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Светцова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Екатерина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2020г.</a:t>
            </a:r>
          </a:p>
          <a:p>
            <a:pPr algn="r"/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908720"/>
            <a:ext cx="3847852" cy="3301962"/>
          </a:xfrm>
        </p:spPr>
      </p:pic>
    </p:spTree>
    <p:extLst>
      <p:ext uri="{BB962C8B-B14F-4D97-AF65-F5344CB8AC3E}">
        <p14:creationId xmlns:p14="http://schemas.microsoft.com/office/powerpoint/2010/main" val="58786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2448272"/>
          </a:xfrm>
        </p:spPr>
        <p:txBody>
          <a:bodyPr/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Поставить «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Травянчика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в тёплое и светлое место и каждый день поливать, чтобы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опилки в нем постоянно были влажными. Через 7-10 дней появятся первые всходы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636912"/>
            <a:ext cx="5112568" cy="3834426"/>
          </a:xfrm>
        </p:spPr>
      </p:pic>
    </p:spTree>
    <p:extLst>
      <p:ext uri="{BB962C8B-B14F-4D97-AF65-F5344CB8AC3E}">
        <p14:creationId xmlns:p14="http://schemas.microsoft.com/office/powerpoint/2010/main" val="146102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3"/>
            <a:ext cx="8640960" cy="936103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052736"/>
            <a:ext cx="4650450" cy="348783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212976"/>
            <a:ext cx="4622403" cy="3466802"/>
          </a:xfrm>
        </p:spPr>
      </p:pic>
    </p:spTree>
    <p:extLst>
      <p:ext uri="{BB962C8B-B14F-4D97-AF65-F5344CB8AC3E}">
        <p14:creationId xmlns:p14="http://schemas.microsoft.com/office/powerpoint/2010/main" val="379082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4416491" cy="331236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548680"/>
            <a:ext cx="4118595" cy="5491460"/>
          </a:xfrm>
        </p:spPr>
      </p:pic>
    </p:spTree>
    <p:extLst>
      <p:ext uri="{BB962C8B-B14F-4D97-AF65-F5344CB8AC3E}">
        <p14:creationId xmlns:p14="http://schemas.microsoft.com/office/powerpoint/2010/main" val="391141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92696"/>
            <a:ext cx="4050450" cy="54006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692696"/>
            <a:ext cx="4032448" cy="5376597"/>
          </a:xfrm>
        </p:spPr>
      </p:pic>
    </p:spTree>
    <p:extLst>
      <p:ext uri="{BB962C8B-B14F-4D97-AF65-F5344CB8AC3E}">
        <p14:creationId xmlns:p14="http://schemas.microsoft.com/office/powerpoint/2010/main" val="114083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352928" cy="6048672"/>
          </a:xfrm>
        </p:spPr>
        <p:txBody>
          <a:bodyPr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-изготовление экологической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игрушки –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Травничка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Показать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для прорастания семян необходима вода, воздух, тепло и свет.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обучать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простейшим трудовым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умениям, 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команде;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- формировать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 о потребностях растений (тепло, свет, влага, грунт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знания детей 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растениях, их росте и ухода за ними. Подвести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понятию об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ответственном отношении к уходу за растениями. Продолжать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работать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команде.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воображение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внимание, наблюдательность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желание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самим вырастить растение из семян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трудолюбие, бережное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отношение к окружающей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природе, ответственность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живое, аккуратность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выполнении работы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Материал/оборудование: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капрон, семена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газонной травы,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древесные опилки, полоски капрона,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глазки, клей Титан, тарелочки, клеёнка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салфетки, таз с водой.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6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3" y="404664"/>
            <a:ext cx="3600399" cy="6264696"/>
          </a:xfrm>
        </p:spPr>
        <p:txBody>
          <a:bodyPr/>
          <a:lstStyle/>
          <a:p>
            <a:pPr algn="ctr"/>
            <a:r>
              <a:rPr lang="ru-RU" sz="3000" dirty="0"/>
              <a:t>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Ход работы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нас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необычное занятие – я научу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 небольшому волшебству - создавать живые экологические игрушки –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Травнчики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1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семена газонной травы,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капроновые носок, влажные опилки, ложки.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20688"/>
            <a:ext cx="4350415" cy="5327112"/>
          </a:xfrm>
        </p:spPr>
      </p:pic>
    </p:spTree>
    <p:extLst>
      <p:ext uri="{BB962C8B-B14F-4D97-AF65-F5344CB8AC3E}">
        <p14:creationId xmlns:p14="http://schemas.microsoft.com/office/powerpoint/2010/main" val="235050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12968" cy="2232248"/>
          </a:xfrm>
        </p:spPr>
        <p:txBody>
          <a:bodyPr/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Набиваем носок влажными опилками, кладем 2 столовые ложки семян газонной травы, придаем желаемую форму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Травничку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Затягиваем конец носочка капроновым обрезком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92896"/>
            <a:ext cx="3038475" cy="4051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2492896"/>
            <a:ext cx="3038475" cy="4051300"/>
          </a:xfrm>
        </p:spPr>
      </p:pic>
    </p:spTree>
    <p:extLst>
      <p:ext uri="{BB962C8B-B14F-4D97-AF65-F5344CB8AC3E}">
        <p14:creationId xmlns:p14="http://schemas.microsoft.com/office/powerpoint/2010/main" val="37661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2448272"/>
          </a:xfrm>
        </p:spPr>
        <p:txBody>
          <a:bodyPr/>
          <a:lstStyle/>
          <a:p>
            <a:pPr algn="ctr"/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начинаем формировать будущего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Травянчика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Отделяем небольшое количество опилок - делаем носик, затягиваем обрезком и лишнее отрезаем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64904"/>
            <a:ext cx="3038475" cy="4051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564904"/>
            <a:ext cx="3038475" cy="4051300"/>
          </a:xfrm>
        </p:spPr>
      </p:pic>
    </p:spTree>
    <p:extLst>
      <p:ext uri="{BB962C8B-B14F-4D97-AF65-F5344CB8AC3E}">
        <p14:creationId xmlns:p14="http://schemas.microsoft.com/office/powerpoint/2010/main" val="412288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60649"/>
            <a:ext cx="7123080" cy="936104"/>
          </a:xfrm>
        </p:spPr>
        <p:txBody>
          <a:bodyPr/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3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3984278" cy="531237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340768"/>
            <a:ext cx="3902571" cy="5203428"/>
          </a:xfrm>
        </p:spPr>
      </p:pic>
    </p:spTree>
    <p:extLst>
      <p:ext uri="{BB962C8B-B14F-4D97-AF65-F5344CB8AC3E}">
        <p14:creationId xmlns:p14="http://schemas.microsoft.com/office/powerpoint/2010/main" val="23628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496943" cy="1411559"/>
          </a:xfrm>
        </p:spPr>
        <p:txBody>
          <a:bodyPr/>
          <a:lstStyle/>
          <a:p>
            <a:pPr algn="ctr"/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необходимо поместить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Травничков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воду на 2-3 часа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344" y="1809750"/>
            <a:ext cx="3038475" cy="40513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8388" y="1809750"/>
            <a:ext cx="3038475" cy="4051300"/>
          </a:xfrm>
        </p:spPr>
      </p:pic>
    </p:spTree>
    <p:extLst>
      <p:ext uri="{BB962C8B-B14F-4D97-AF65-F5344CB8AC3E}">
        <p14:creationId xmlns:p14="http://schemas.microsoft.com/office/powerpoint/2010/main" val="12288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3" y="260649"/>
            <a:ext cx="7123080" cy="1080120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4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0768"/>
            <a:ext cx="3725267" cy="496702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772816"/>
            <a:ext cx="4485250" cy="3363937"/>
          </a:xfrm>
        </p:spPr>
      </p:pic>
    </p:spTree>
    <p:extLst>
      <p:ext uri="{BB962C8B-B14F-4D97-AF65-F5344CB8AC3E}">
        <p14:creationId xmlns:p14="http://schemas.microsoft.com/office/powerpoint/2010/main" val="2722658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584176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«Оживляем нашего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Травянчика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-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прклеиваем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ему глазки.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16832"/>
            <a:ext cx="5280585" cy="3960440"/>
          </a:xfrm>
        </p:spPr>
      </p:pic>
    </p:spTree>
    <p:extLst>
      <p:ext uri="{BB962C8B-B14F-4D97-AF65-F5344CB8AC3E}">
        <p14:creationId xmlns:p14="http://schemas.microsoft.com/office/powerpoint/2010/main" val="211995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59</TotalTime>
  <Words>67</Words>
  <Application>Microsoft Office PowerPoint</Application>
  <PresentationFormat>Экран (4:3)</PresentationFormat>
  <Paragraphs>17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Spring</vt:lpstr>
      <vt:lpstr>Муниципальное бюджетное дошкольное образовательное учреждение «Детский сад № 412 г. Челябинска»</vt:lpstr>
      <vt:lpstr> Цель: -изготовление экологической игрушки – Травничка. Показать, что для прорастания семян необходима вода, воздух, тепло и свет. Задачи:    - обучать простейшим трудовым умениям,  работать в команде;    - формировать представление о потребностях растений (тепло, свет, влага, грунт).         Образовательные: Расширять знания детей о растениях, их росте и ухода за ними. Подвести к понятию об ответственном отношении к уходу за растениями. Продолжать учить работать в команде.      Развивающие: Развивать творческое воображение, внимание, наблюдательность.      Воспитательные: желание самим вырастить растение из семян, трудолюбие, бережное отношение к окружающей природе, ответственность за живое, аккуратность при выполнении работы.  Материал/оборудование: капрон, семена газонной травы, древесные опилки, полоски капрона, глазки, клей Титан, тарелочки, клеёнка, салфетки, таз с водой.  </vt:lpstr>
      <vt:lpstr> Ход работы Сегодня у нас необычное занятие – я научу вас небольшому волшебству - создавать живые экологические игрушки – «Травнчики»  ЭТАП 1 Подготовить семена газонной травы, капроновые носок, влажные опилки, ложки. </vt:lpstr>
      <vt:lpstr>ЭТАП 2 Набиваем носок влажными опилками, кладем 2 столовые ложки семян газонной травы, придаем желаемую форму Травничку. Затягиваем конец носочка капроновым обрезком.</vt:lpstr>
      <vt:lpstr>ЭТАП 3 Теперь начинаем формировать будущего Травянчика. Отделяем небольшое количество опилок - делаем носик, затягиваем обрезком и лишнее отрезаем </vt:lpstr>
      <vt:lpstr>ЭТАП 3</vt:lpstr>
      <vt:lpstr>ЭТАП 4 Теперь необходимо поместить Травничков в воду на 2-3 часа</vt:lpstr>
      <vt:lpstr>ЭТАП 4 </vt:lpstr>
      <vt:lpstr>ЭТАП 5 «Оживляем нашего Травянчика» - прклеиваем ему глазки.</vt:lpstr>
      <vt:lpstr>ЭТАП 6 Поставить «Травянчика» в тёплое и светлое место и каждый день поливать, чтобы опилки в нем постоянно были влажными. Через 7-10 дней появятся первые всходы</vt:lpstr>
      <vt:lpstr>РЕЗУЛЬТАТ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учреждение «Детский сад № 412 г. Челябинска»</dc:title>
  <dc:creator>Дима</dc:creator>
  <cp:lastModifiedBy>Дима</cp:lastModifiedBy>
  <cp:revision>14</cp:revision>
  <dcterms:created xsi:type="dcterms:W3CDTF">2020-03-22T13:12:56Z</dcterms:created>
  <dcterms:modified xsi:type="dcterms:W3CDTF">2020-04-21T18:21:16Z</dcterms:modified>
</cp:coreProperties>
</file>