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71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3BF3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31AFB-304F-4830-AE82-333F8E1F2655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C7E55-1C72-457F-8C65-7C401F8FB3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8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219E90F-05C5-45B1-B47D-FB1A60EF9CE7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8229600" cy="2071702"/>
          </a:xfr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ru-RU" sz="4800" b="1" i="1" dirty="0" smtClean="0">
                <a:solidFill>
                  <a:srgbClr val="FF3300"/>
                </a:solidFill>
                <a:latin typeface="Century Schoolbook" pitchFamily="18" charset="0"/>
              </a:rPr>
              <a:t>Здоровый образ жизни  </a:t>
            </a:r>
            <a:endParaRPr lang="ru-RU" sz="4800" b="1" i="1" dirty="0">
              <a:solidFill>
                <a:srgbClr val="FF3300"/>
              </a:solidFill>
              <a:latin typeface="Century Schoolbook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4214818"/>
            <a:ext cx="4857752" cy="1214446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Подготовила :    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Старший воспитатель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МБДОУ «Детский сад № 412 г. Челябинска»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Горбунова Л.И.</a:t>
            </a:r>
          </a:p>
        </p:txBody>
      </p:sp>
    </p:spTree>
  </p:cSld>
  <p:clrMapOvr>
    <a:masterClrMapping/>
  </p:clrMapOvr>
  <p:transition spd="med" advClick="0" advTm="3000">
    <p:dissolv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18432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Береги зрение!</a:t>
            </a:r>
            <a:endParaRPr lang="ru-RU" sz="60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\Desktop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4572000" cy="5072074"/>
          </a:xfrm>
          <a:prstGeom prst="rect">
            <a:avLst/>
          </a:prstGeom>
          <a:noFill/>
        </p:spPr>
      </p:pic>
      <p:pic>
        <p:nvPicPr>
          <p:cNvPr id="7172" name="Picture 4" descr="C:\Users\user\Desktop\8-20-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6078" y="1785926"/>
            <a:ext cx="4567921" cy="507207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28794" y="285728"/>
            <a:ext cx="4714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Arial Black" pitchFamily="34" charset="0"/>
              </a:rPr>
              <a:t>Соблюдай правила гигиены:</a:t>
            </a:r>
            <a:endParaRPr lang="ru-RU" sz="2800" dirty="0">
              <a:solidFill>
                <a:schemeClr val="accent5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571612"/>
            <a:ext cx="6858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</a:rPr>
              <a:t>Обязательно мой руки перед едой;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-Обязательной чисть зубки 2 раза в день;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</a:rPr>
              <a:t>Обязательно мой овощи и фрукты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9218" name="Picture 2" descr="C:\Users\user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714620"/>
            <a:ext cx="2786082" cy="3714776"/>
          </a:xfrm>
          <a:prstGeom prst="rect">
            <a:avLst/>
          </a:prstGeom>
          <a:noFill/>
        </p:spPr>
      </p:pic>
      <p:pic>
        <p:nvPicPr>
          <p:cNvPr id="9219" name="Picture 3" descr="C:\Users\user\Desktop\Без названи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6059"/>
            <a:ext cx="2928926" cy="3571899"/>
          </a:xfrm>
          <a:prstGeom prst="rect">
            <a:avLst/>
          </a:prstGeom>
          <a:noFill/>
        </p:spPr>
      </p:pic>
      <p:pic>
        <p:nvPicPr>
          <p:cNvPr id="9220" name="Picture 4" descr="C:\Users\user\Desktop\Без названия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714356"/>
            <a:ext cx="3143240" cy="2643206"/>
          </a:xfrm>
          <a:prstGeom prst="rect">
            <a:avLst/>
          </a:prstGeom>
          <a:noFill/>
        </p:spPr>
      </p:pic>
      <p:pic>
        <p:nvPicPr>
          <p:cNvPr id="9221" name="Picture 5" descr="C:\Users\user\Desktop\depositphotos_54520919-stock-photo-womans-hands-washing-grapes-a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500438"/>
            <a:ext cx="314324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643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Отказ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от вредных привычек 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04" y="1928802"/>
            <a:ext cx="54292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2000" b="1" dirty="0" smtClean="0">
                <a:solidFill>
                  <a:srgbClr val="C00000"/>
                </a:solidFill>
              </a:rPr>
              <a:t>Курение;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-Употребление алкоголя;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-Употребление наркотиков-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Все это ВРЕДНЫЕ  привычки, которые вредят нашему здоровью!!!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C:\Users\user\Desktop\prot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5363" y="3560762"/>
            <a:ext cx="5378471" cy="3297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4357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Arial Black" pitchFamily="34" charset="0"/>
              </a:rPr>
              <a:t>У природы есть закон – счастлив будет только тот, кто здоровье сбережет.        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latin typeface="Arial Black" pitchFamily="34" charset="0"/>
              </a:rPr>
              <a:t>Прочь гони-ка все хворобы!                     Научись-ка быть  здоровым!</a:t>
            </a:r>
          </a:p>
        </p:txBody>
      </p:sp>
      <p:pic>
        <p:nvPicPr>
          <p:cNvPr id="10242" name="Picture 2" descr="C:\Users\user\Desktop\Без названия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7463" y="1893888"/>
            <a:ext cx="4046537" cy="49641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МОЁ\картинко\image00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50" y="2967335"/>
            <a:ext cx="8961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СПАСИБО ЗА ВНИМАНИЕ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зо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72560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42876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/>
              <a:t>Занимайся физкультурой и спортом!</a:t>
            </a:r>
            <a:endParaRPr lang="ru-RU" sz="4800" b="1" i="1" dirty="0"/>
          </a:p>
        </p:txBody>
      </p:sp>
      <p:pic>
        <p:nvPicPr>
          <p:cNvPr id="1026" name="Picture 2" descr="C:\Users\user\Desktop\пла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0"/>
            <a:ext cx="4571999" cy="4071966"/>
          </a:xfrm>
          <a:prstGeom prst="rect">
            <a:avLst/>
          </a:prstGeom>
          <a:noFill/>
        </p:spPr>
      </p:pic>
      <p:pic>
        <p:nvPicPr>
          <p:cNvPr id="1027" name="Picture 3" descr="C:\Users\user\Desktop\спор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357431"/>
            <a:ext cx="3714776" cy="1955808"/>
          </a:xfrm>
          <a:prstGeom prst="rect">
            <a:avLst/>
          </a:prstGeom>
          <a:noFill/>
        </p:spPr>
      </p:pic>
      <p:pic>
        <p:nvPicPr>
          <p:cNvPr id="1028" name="Picture 4" descr="C:\Users\user\Desktop\вел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2312" y="4205288"/>
            <a:ext cx="3683026" cy="22241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3500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latin typeface="Arial Black" pitchFamily="34" charset="0"/>
              </a:rPr>
              <a:t> </a:t>
            </a:r>
            <a:endParaRPr lang="ru-RU" sz="2800" b="1" dirty="0">
              <a:solidFill>
                <a:srgbClr val="008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3571876"/>
            <a:ext cx="4000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endParaRPr lang="ru-RU" sz="28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user\Desktop\заряд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57166"/>
            <a:ext cx="4357718" cy="3000396"/>
          </a:xfrm>
          <a:prstGeom prst="rect">
            <a:avLst/>
          </a:prstGeom>
          <a:noFill/>
        </p:spPr>
      </p:pic>
      <p:pic>
        <p:nvPicPr>
          <p:cNvPr id="3075" name="Picture 3" descr="C:\Users\user\Desktop\з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14620"/>
            <a:ext cx="3929058" cy="371477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428604"/>
            <a:ext cx="435768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/>
                </a:solidFill>
              </a:rPr>
              <a:t>Польза утренней зарядки  в том, что она помогает  побороть   плохое настроение,   сонливость, вялость и усталость.</a:t>
            </a:r>
            <a:endParaRPr lang="ru-RU" sz="2200" dirty="0">
              <a:solidFill>
                <a:schemeClr val="accent5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7686" y="3571876"/>
            <a:ext cx="4071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400" b="1" dirty="0" smtClean="0">
                <a:solidFill>
                  <a:schemeClr val="accent5"/>
                </a:solidFill>
              </a:rPr>
              <a:t>Её рекомендуется делать в проветриваемом помещении, в одежде, которая не будет вам мешать. Лучше всего ее заканчивать контрастным душем</a:t>
            </a:r>
            <a:endParaRPr lang="ru-RU" sz="20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ransition spd="slow" advClick="0" advTm="5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рогулка по лес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85728"/>
            <a:ext cx="3714776" cy="3143272"/>
          </a:xfrm>
          <a:prstGeom prst="rect">
            <a:avLst/>
          </a:prstGeom>
          <a:noFill/>
        </p:spPr>
      </p:pic>
      <p:pic>
        <p:nvPicPr>
          <p:cNvPr id="4099" name="Picture 3" descr="C:\Users\user\Desktop\движ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357562"/>
            <a:ext cx="4429156" cy="3214709"/>
          </a:xfrm>
          <a:prstGeom prst="rect">
            <a:avLst/>
          </a:prstGeom>
          <a:noFill/>
        </p:spPr>
      </p:pic>
      <p:pic>
        <p:nvPicPr>
          <p:cNvPr id="4100" name="Picture 4" descr="C:\Users\user\Desktop\slide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85728"/>
            <a:ext cx="4500594" cy="3033725"/>
          </a:xfrm>
          <a:prstGeom prst="rect">
            <a:avLst/>
          </a:prstGeom>
          <a:noFill/>
        </p:spPr>
      </p:pic>
      <p:sp>
        <p:nvSpPr>
          <p:cNvPr id="14" name="Содержимое 3"/>
          <p:cNvSpPr>
            <a:spLocks noGrp="1"/>
          </p:cNvSpPr>
          <p:nvPr>
            <p:ph sz="half" idx="1"/>
          </p:nvPr>
        </p:nvSpPr>
        <p:spPr>
          <a:xfrm>
            <a:off x="5214942" y="3357562"/>
            <a:ext cx="3929058" cy="3500438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5"/>
                </a:solidFill>
              </a:rPr>
              <a:t>Ученые доказали, что люди, которые ведут малоподвижный  образ жизни, живут меньше тех, кто активно занимается спортом.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5"/>
                </a:solidFill>
              </a:rPr>
              <a:t>Для сохранения здоровья необходимы занятия физкультурой хотя бы по 30 минут в день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endParaRPr lang="ru-RU" sz="20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ransition spd="slow" advClick="0" advTm="5000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Правильное питание – залог здоровья!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29322" y="1643050"/>
            <a:ext cx="27860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CC"/>
                </a:solidFill>
              </a:rPr>
              <a:t>Для жизни нам нужна энергия, и мы получаем её из еды и питания. Но есть нужно только полезную еду: овощи, фрукты, мясо, рыбу, молочные продукты.</a:t>
            </a:r>
            <a:endParaRPr lang="ru-RU" sz="2400" dirty="0"/>
          </a:p>
        </p:txBody>
      </p:sp>
      <p:pic>
        <p:nvPicPr>
          <p:cNvPr id="1026" name="Picture 2" descr="C:\МОЁ\картинко\piramida-pitaniy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5786446" cy="51435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user\Desktop\big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8731280" cy="65722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1"/>
            <a:ext cx="5929338" cy="397031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- приучи себя просыпаться и вставать каждый день в одно и то же время;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выполняй каждый день утреннюю зарядку;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следи за чистотой тела, волос, ногтей и рта;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старайся есть в одно и то же время.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" name="Picture 4" descr="G:\Анимации\5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286256"/>
            <a:ext cx="2285984" cy="2000264"/>
          </a:xfrm>
          <a:prstGeom prst="rect">
            <a:avLst/>
          </a:prstGeom>
          <a:noFill/>
        </p:spPr>
      </p:pic>
      <p:pic>
        <p:nvPicPr>
          <p:cNvPr id="4" name="Picture 5" descr="G:\Анимации\IMAGE0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643446"/>
            <a:ext cx="1521964" cy="150019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Если хочешь быть здоров – закаляйся! 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user\Desktop\zakaliv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3116"/>
            <a:ext cx="3214709" cy="3643338"/>
          </a:xfrm>
          <a:prstGeom prst="rect">
            <a:avLst/>
          </a:prstGeom>
          <a:noFill/>
        </p:spPr>
      </p:pic>
      <p:pic>
        <p:nvPicPr>
          <p:cNvPr id="6147" name="Picture 3" descr="C:\Users\user\Desktop\zakalivanie-detei-vodo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143116"/>
            <a:ext cx="3143272" cy="3643338"/>
          </a:xfrm>
          <a:prstGeom prst="rect">
            <a:avLst/>
          </a:prstGeom>
          <a:noFill/>
        </p:spPr>
      </p:pic>
      <p:pic>
        <p:nvPicPr>
          <p:cNvPr id="6148" name="Picture 4" descr="C:\Users\use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143116"/>
            <a:ext cx="2857488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231</TotalTime>
  <Words>243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Яркая</vt:lpstr>
      <vt:lpstr>Здоровый образ жизни  </vt:lpstr>
      <vt:lpstr>Презентация PowerPoint</vt:lpstr>
      <vt:lpstr>Занимайся физкультурой и спортом!</vt:lpstr>
      <vt:lpstr>Презентация PowerPoint</vt:lpstr>
      <vt:lpstr>Презентация PowerPoint</vt:lpstr>
      <vt:lpstr>Правильное питание – залог здоровья!</vt:lpstr>
      <vt:lpstr>Презентация PowerPoint</vt:lpstr>
      <vt:lpstr>Презентация PowerPoint</vt:lpstr>
      <vt:lpstr>Презентация PowerPoint</vt:lpstr>
      <vt:lpstr>Береги зрение!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 для младших школьников</dc:title>
  <dc:creator>Your User Name</dc:creator>
  <cp:lastModifiedBy>Надежда</cp:lastModifiedBy>
  <cp:revision>15</cp:revision>
  <dcterms:created xsi:type="dcterms:W3CDTF">2012-03-15T11:11:39Z</dcterms:created>
  <dcterms:modified xsi:type="dcterms:W3CDTF">2021-04-26T05:18:35Z</dcterms:modified>
</cp:coreProperties>
</file>