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60" r:id="rId4"/>
    <p:sldId id="262" r:id="rId5"/>
    <p:sldId id="261" r:id="rId6"/>
    <p:sldId id="258" r:id="rId7"/>
    <p:sldId id="266" r:id="rId8"/>
    <p:sldId id="267" r:id="rId9"/>
    <p:sldId id="275" r:id="rId10"/>
    <p:sldId id="268" r:id="rId11"/>
    <p:sldId id="270" r:id="rId12"/>
    <p:sldId id="271" r:id="rId13"/>
    <p:sldId id="264" r:id="rId14"/>
    <p:sldId id="25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B9B4-F840-424D-BA4D-1F771938EF14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4FD06-F817-406C-9A2D-83EAA2D3C2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B9B4-F840-424D-BA4D-1F771938EF14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4FD06-F817-406C-9A2D-83EAA2D3C2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B9B4-F840-424D-BA4D-1F771938EF14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4FD06-F817-406C-9A2D-83EAA2D3C2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B9B4-F840-424D-BA4D-1F771938EF14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4FD06-F817-406C-9A2D-83EAA2D3C2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B9B4-F840-424D-BA4D-1F771938EF14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4FD06-F817-406C-9A2D-83EAA2D3C2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B9B4-F840-424D-BA4D-1F771938EF14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4FD06-F817-406C-9A2D-83EAA2D3C2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B9B4-F840-424D-BA4D-1F771938EF14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4FD06-F817-406C-9A2D-83EAA2D3C2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B9B4-F840-424D-BA4D-1F771938EF14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4FD06-F817-406C-9A2D-83EAA2D3C2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B9B4-F840-424D-BA4D-1F771938EF14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4FD06-F817-406C-9A2D-83EAA2D3C2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B9B4-F840-424D-BA4D-1F771938EF14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4FD06-F817-406C-9A2D-83EAA2D3C2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B9B4-F840-424D-BA4D-1F771938EF14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4FD06-F817-406C-9A2D-83EAA2D3C2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DB9B4-F840-424D-BA4D-1F771938EF14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4FD06-F817-406C-9A2D-83EAA2D3C2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beautyufa.ru/wp-content/uploads/2013/03/p189_zebra_2010-11-19_1749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43608" y="188640"/>
            <a:ext cx="41922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Учимся быть 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пешеходами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6246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«ДЕТИ»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 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Это очень важный знак,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Он висит не просто так.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Будь внимательней, шофер!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Рядом садик, школьный двор.</a:t>
            </a:r>
          </a:p>
        </p:txBody>
      </p:sp>
      <p:pic>
        <p:nvPicPr>
          <p:cNvPr id="26626" name="Picture 2" descr="http://ped-kopilka.ru/images/5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2924944"/>
            <a:ext cx="3456384" cy="30877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59584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«ВЕЛОСИПЕДНАЯ </a:t>
            </a:r>
            <a:r>
              <a:rPr lang="ru-RU" sz="3200" dirty="0" smtClean="0"/>
              <a:t>ДОРОЖКА</a:t>
            </a:r>
            <a:r>
              <a:rPr lang="ru-RU" sz="3200" dirty="0"/>
              <a:t>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 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Велосипедная дорожка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Обгоняй Максим Сережку.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Вам никто не помешает –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Этот знак все дети знают.</a:t>
            </a:r>
          </a:p>
        </p:txBody>
      </p:sp>
      <p:pic>
        <p:nvPicPr>
          <p:cNvPr id="24578" name="Picture 2" descr="http://upload.wikimedia.org/wikipedia/commons/thumb/2/2d/Zeichen_237.svg/600px-Zeichen_237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204864"/>
            <a:ext cx="3960440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63904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«ПЕШЕХОДНЫЙ ПЕРЕХОД»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 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На пути ребят – дорога,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Транспорт ездит быстро, много.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Светофора рядом нет,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Знак дорожный даст совет.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Надо, чуть вперед пройти,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Там, где «Зебра» на пути.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«Пешеходный переход» –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Можно двигаться вперед.</a:t>
            </a:r>
          </a:p>
        </p:txBody>
      </p:sp>
      <p:pic>
        <p:nvPicPr>
          <p:cNvPr id="23554" name="Picture 2" descr="http://www.adm-tavda.ru/userfiles/perehod(1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140968"/>
            <a:ext cx="3173641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:\Irina\Desktop\ПРОПИСИ\природа\41.tif"/>
          <p:cNvPicPr>
            <a:picLocks noChangeAspect="1" noChangeArrowheads="1"/>
          </p:cNvPicPr>
          <p:nvPr/>
        </p:nvPicPr>
        <p:blipFill>
          <a:blip r:embed="rId2" cstate="print"/>
          <a:srcRect t="6250" b="4166"/>
          <a:stretch>
            <a:fillRect/>
          </a:stretch>
        </p:blipFill>
        <p:spPr bwMode="auto">
          <a:xfrm>
            <a:off x="1979712" y="428604"/>
            <a:ext cx="4756821" cy="614366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87824" y="1628800"/>
            <a:ext cx="648072" cy="2160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995936" y="1628800"/>
            <a:ext cx="216024" cy="2160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436096" y="1412776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1628800"/>
            <a:ext cx="648072" cy="2160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940152" y="1916832"/>
            <a:ext cx="648072" cy="21602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851920" y="3068960"/>
            <a:ext cx="1296144" cy="1656184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292080" y="2996952"/>
            <a:ext cx="1296144" cy="1728192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292080" y="4941168"/>
            <a:ext cx="1368152" cy="1512168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dou11.86mmc-megion.edusite.ru/images/clip_image0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60648"/>
            <a:ext cx="4320479" cy="213234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499992" y="302359"/>
            <a:ext cx="464400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Учимся переходить дорогу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Чтоб аварий избегать.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Надо строго соблюдать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Правила движения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И нормы поведения.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Вы запомните, друзья.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На дороге нам нельзя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Бегать, прыгать и скакать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И с мячом в футбол играть.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И не думайте напрасно.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Что здесь вовсе не опасно.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Изучайте понемногу, </a:t>
            </a:r>
            <a:endParaRPr lang="ru-RU" sz="2800" dirty="0" smtClean="0"/>
          </a:p>
          <a:p>
            <a:r>
              <a:rPr lang="ru-RU" sz="2800" dirty="0" smtClean="0"/>
              <a:t>как </a:t>
            </a:r>
            <a:r>
              <a:rPr lang="ru-RU" sz="2800" dirty="0"/>
              <a:t>переходить дорогу.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i="1" dirty="0"/>
              <a:t>(Виктор Верёвка)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 t="6272" b="28913"/>
          <a:stretch>
            <a:fillRect/>
          </a:stretch>
        </p:blipFill>
        <p:spPr bwMode="auto">
          <a:xfrm>
            <a:off x="2071670" y="500042"/>
            <a:ext cx="6697905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www.edu.cap.ru/Home/4590/mult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1872208" cy="2369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edu.cap.ru/Home/4590/mult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1872208" cy="2369793"/>
          </a:xfrm>
          <a:prstGeom prst="rect">
            <a:avLst/>
          </a:prstGeom>
          <a:noFill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 t="4228" b="27065"/>
          <a:stretch>
            <a:fillRect/>
          </a:stretch>
        </p:blipFill>
        <p:spPr bwMode="auto">
          <a:xfrm>
            <a:off x="2357422" y="857232"/>
            <a:ext cx="5565927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142984"/>
            <a:ext cx="6879106" cy="462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www.edu.cap.ru/Home/4590/mult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000504"/>
            <a:ext cx="1872208" cy="2369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edu.cap.ru/Home/4590/mult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1475656" cy="1867848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99" y="2114853"/>
            <a:ext cx="7560841" cy="4410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017.by/sites/017.by/files/c41j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008430"/>
            <a:ext cx="6916663" cy="359691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7544" y="548680"/>
            <a:ext cx="75608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Запрещающие  знаки       </a:t>
            </a:r>
          </a:p>
          <a:p>
            <a:r>
              <a:rPr lang="ru-RU" sz="4400" dirty="0" smtClean="0"/>
              <a:t>Предупреждающие знаки</a:t>
            </a:r>
          </a:p>
          <a:p>
            <a:r>
              <a:rPr lang="ru-RU" sz="4400" dirty="0" smtClean="0"/>
              <a:t>Информирующие знаки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68407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«ВЪЕЗД ЗАПРЕЩЕН»        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 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Тормози водитель. Стой!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Знак - запрет перед тобой.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Самый строгий этот знак, 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Чтоб не въехал ты впросак.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Должен знак ты соблюдать,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«Под кирпич» не заезжать.</a:t>
            </a:r>
          </a:p>
        </p:txBody>
      </p:sp>
      <p:pic>
        <p:nvPicPr>
          <p:cNvPr id="28674" name="Picture 2" descr="http://forum.uralsk.info/uploads/monthly_08_2011/post-9406-0-03215000-131473034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052736"/>
            <a:ext cx="2685272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52736"/>
            <a:ext cx="64807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«ДВИЖЕНИЕ ЗАПРЕЩЕНО»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 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Круглый знак, похож на мяч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Он движение запрещает.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Не успеет тот на матч,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Кто запреты нарушает.</a:t>
            </a:r>
          </a:p>
        </p:txBody>
      </p:sp>
      <p:pic>
        <p:nvPicPr>
          <p:cNvPr id="27652" name="Picture 4" descr="http://lemill.net/content/pieces/ringjoon/image_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861048"/>
            <a:ext cx="2448272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87849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«ДВИЖЕНИЕ НА ВЕЛОСИПЕДАХ ЗАПРЕЩЕНО»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 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В день рожденья подарили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Скоростной велосипед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Научили, объяснили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Ездить там, где знака нет. 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(Означающий запрет)</a:t>
            </a:r>
          </a:p>
        </p:txBody>
      </p:sp>
      <p:pic>
        <p:nvPicPr>
          <p:cNvPr id="25604" name="Picture 4" descr="http://www.velomania.ru/uploads/posts/1378673474_znak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852936"/>
            <a:ext cx="3600400" cy="3581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37</Words>
  <Application>Microsoft Office PowerPoint</Application>
  <PresentationFormat>Экран (4:3)</PresentationFormat>
  <Paragraphs>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SERGO</dc:creator>
  <cp:lastModifiedBy>Администратор безопасности</cp:lastModifiedBy>
  <cp:revision>9</cp:revision>
  <dcterms:created xsi:type="dcterms:W3CDTF">2014-01-26T18:36:37Z</dcterms:created>
  <dcterms:modified xsi:type="dcterms:W3CDTF">2019-11-21T10:15:09Z</dcterms:modified>
</cp:coreProperties>
</file>